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8638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285750"/>
            <a:ext cx="3750469" cy="25003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57313" y="3071813"/>
            <a:ext cx="6429375" cy="9601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1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Monetizando a Automação com IA</a:t>
            </a:r>
            <a:endParaRPr lang="en-US" sz="3150" dirty="0"/>
          </a:p>
        </p:txBody>
      </p:sp>
      <p:sp>
        <p:nvSpPr>
          <p:cNvPr id="5" name="Text 1"/>
          <p:cNvSpPr/>
          <p:nvPr/>
        </p:nvSpPr>
        <p:spPr>
          <a:xfrm>
            <a:off x="2068785" y="4176582"/>
            <a:ext cx="5006429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Então você está construindo agentes de IA... e agora?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1470803" y="4456612"/>
            <a:ext cx="620239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Um guia para monetizar e aplicar suas habilidades em automação 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4246150" y="4736641"/>
            <a:ext cx="6517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 IA</a:t>
            </a:r>
            <a:endParaRPr lang="en-US" sz="157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15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Reflexão Final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84" y="957263"/>
            <a:ext cx="4822031" cy="3214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14500" y="4386263"/>
            <a:ext cx="5715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Não importa onde você está, o objetivo não é perfeição nem sucesso instantâneo. É gerar movimento. Construa algo pequeno, útil, e use isso como prova de conceito. As oportunidades virão conforme você resolver problemas reais. </a:t>
            </a:r>
            <a:endParaRPr lang="en-US" sz="1046" dirty="0"/>
          </a:p>
        </p:txBody>
      </p:sp>
      <p:sp>
        <p:nvSpPr>
          <p:cNvPr id="6" name="Shape 2"/>
          <p:cNvSpPr/>
          <p:nvPr/>
        </p:nvSpPr>
        <p:spPr>
          <a:xfrm>
            <a:off x="2305059" y="5286375"/>
            <a:ext cx="4533881" cy="54292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7" name="Text 3"/>
          <p:cNvSpPr/>
          <p:nvPr/>
        </p:nvSpPr>
        <p:spPr>
          <a:xfrm>
            <a:off x="2305059" y="5286375"/>
            <a:ext cx="4533881" cy="542925"/>
          </a:xfrm>
          <a:prstGeom prst="rect">
            <a:avLst/>
          </a:prstGeom>
          <a:noFill/>
          <a:ln/>
        </p:spPr>
        <p:txBody>
          <a:bodyPr wrap="square" lIns="340233" tIns="170053" rIns="340233" bIns="170053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Você não precisa ser técnico. Só precisa ser útil. 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Quem deve ler isso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31" y="1871663"/>
            <a:ext cx="3214688" cy="2143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14875" y="1893094"/>
            <a:ext cx="4000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Você aprendeu a criar automações com IA. Agora está se perguntando o que fazer a seguir, como usar essas habilidades no mundo real, se deve monetizá-las e qual caminho faz mais sentido para você. </a:t>
            </a:r>
            <a:endParaRPr lang="en-US" sz="1046" dirty="0"/>
          </a:p>
        </p:txBody>
      </p:sp>
      <p:sp>
        <p:nvSpPr>
          <p:cNvPr id="6" name="Shape 2"/>
          <p:cNvSpPr/>
          <p:nvPr/>
        </p:nvSpPr>
        <p:spPr>
          <a:xfrm>
            <a:off x="4714875" y="3021806"/>
            <a:ext cx="4000500" cy="971550"/>
          </a:xfrm>
          <a:prstGeom prst="rect">
            <a:avLst/>
          </a:prstGeom>
          <a:solidFill>
            <a:srgbClr val="F0F9FF"/>
          </a:solidFill>
          <a:ln/>
        </p:spPr>
      </p:sp>
      <p:sp>
        <p:nvSpPr>
          <p:cNvPr id="7" name="Shape 3"/>
          <p:cNvSpPr/>
          <p:nvPr/>
        </p:nvSpPr>
        <p:spPr>
          <a:xfrm>
            <a:off x="4714875" y="3021806"/>
            <a:ext cx="35719" cy="971550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8" name="Text 4"/>
          <p:cNvSpPr/>
          <p:nvPr/>
        </p:nvSpPr>
        <p:spPr>
          <a:xfrm>
            <a:off x="4857750" y="3180755"/>
            <a:ext cx="13584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Este guia apresenta 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6216207" y="3180755"/>
            <a:ext cx="17936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próximos passos práticos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8009874" y="3180755"/>
            <a:ext cx="383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4857750" y="3409355"/>
            <a:ext cx="1064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exemplos reais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5921750" y="3409355"/>
            <a:ext cx="1549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endParaRPr lang="en-US" sz="1046" dirty="0"/>
          </a:p>
        </p:txBody>
      </p:sp>
      <p:sp>
        <p:nvSpPr>
          <p:cNvPr id="13" name="Text 9"/>
          <p:cNvSpPr/>
          <p:nvPr/>
        </p:nvSpPr>
        <p:spPr>
          <a:xfrm>
            <a:off x="6076652" y="3409355"/>
            <a:ext cx="12633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estratégias claras</a:t>
            </a:r>
            <a:endParaRPr lang="en-US" sz="1046" dirty="0"/>
          </a:p>
        </p:txBody>
      </p:sp>
      <p:sp>
        <p:nvSpPr>
          <p:cNvPr id="14" name="Text 10"/>
          <p:cNvSpPr/>
          <p:nvPr/>
        </p:nvSpPr>
        <p:spPr>
          <a:xfrm>
            <a:off x="7339952" y="3409355"/>
            <a:ext cx="11663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base no seu </a:t>
            </a:r>
            <a:endParaRPr lang="en-US" sz="1046" dirty="0"/>
          </a:p>
        </p:txBody>
      </p:sp>
      <p:sp>
        <p:nvSpPr>
          <p:cNvPr id="15" name="Text 11"/>
          <p:cNvSpPr/>
          <p:nvPr/>
        </p:nvSpPr>
        <p:spPr>
          <a:xfrm>
            <a:off x="4857750" y="3637955"/>
            <a:ext cx="62080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histórico. </a:t>
            </a:r>
            <a:endParaRPr lang="en-US" sz="104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22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 caminho melhor descreve você?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071688" y="778669"/>
            <a:ext cx="5000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Escolha o perfil que mais se aproxima da sua situação atual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3" y="1278731"/>
            <a:ext cx="3571875" cy="3571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46609" y="5064919"/>
            <a:ext cx="1428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Aspirante a freelancer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446609" y="5293519"/>
            <a:ext cx="1428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 renda extra com suas habilidades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053953" y="5064919"/>
            <a:ext cx="1428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Consultor ou fundador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3053953" y="5293519"/>
            <a:ext cx="1428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Evolui de freelancer para negócio próprio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4661297" y="5064919"/>
            <a:ext cx="1428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Dono de negócio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4661297" y="5293519"/>
            <a:ext cx="1428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Otimiza operações com automação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6268641" y="5064919"/>
            <a:ext cx="1428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Funcionário</a:t>
            </a:r>
            <a:endParaRPr lang="en-US" sz="942" dirty="0"/>
          </a:p>
        </p:txBody>
      </p:sp>
      <p:sp>
        <p:nvSpPr>
          <p:cNvPr id="13" name="Text 9"/>
          <p:cNvSpPr/>
          <p:nvPr/>
        </p:nvSpPr>
        <p:spPr>
          <a:xfrm>
            <a:off x="6268641" y="5293519"/>
            <a:ext cx="1428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Multiplica seu desempenho com IA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2772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429125" y="178594"/>
            <a:ext cx="285750" cy="285750"/>
          </a:xfrm>
          <a:prstGeom prst="ellipse">
            <a:avLst/>
          </a:prstGeom>
          <a:solidFill>
            <a:srgbClr val="2563EB"/>
          </a:solidFill>
          <a:ln/>
        </p:spPr>
      </p:sp>
      <p:sp>
        <p:nvSpPr>
          <p:cNvPr id="4" name="Text 1"/>
          <p:cNvSpPr/>
          <p:nvPr/>
        </p:nvSpPr>
        <p:spPr>
          <a:xfrm>
            <a:off x="4429125" y="178594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85750" y="42862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Caminho 1: Aspirante a freelancer</a:t>
            </a:r>
            <a:endParaRPr lang="en-US" sz="202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4" y="1243013"/>
            <a:ext cx="2143125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81366" y="1243013"/>
            <a:ext cx="533400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 que este caminho importa: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3381366" y="1585913"/>
            <a:ext cx="533400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 pago pelas suas habilidades mostra que você está criando algo útil e lhe dá motivação para continuar aprendendo e testando. 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3381366" y="2175942"/>
            <a:ext cx="533400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Como começar:</a:t>
            </a:r>
            <a:endParaRPr lang="en-US" sz="1238" dirty="0"/>
          </a:p>
        </p:txBody>
      </p:sp>
      <p:sp>
        <p:nvSpPr>
          <p:cNvPr id="10" name="Text 6"/>
          <p:cNvSpPr/>
          <p:nvPr/>
        </p:nvSpPr>
        <p:spPr>
          <a:xfrm>
            <a:off x="3417084" y="2518842"/>
            <a:ext cx="5298291" cy="171450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Crie algo que resolva um problema real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417084" y="2776017"/>
            <a:ext cx="5298291" cy="171450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Compartilhe sua criação e explique como funciona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3417084" y="3033192"/>
            <a:ext cx="5298291" cy="171450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Inicie conversas com pessoas que possam se beneficiar dela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3381366" y="3611835"/>
            <a:ext cx="5334009" cy="1887262"/>
          </a:xfrm>
          <a:prstGeom prst="rect">
            <a:avLst/>
          </a:prstGeom>
          <a:solidFill>
            <a:srgbClr val="F0F9FF"/>
          </a:solidFill>
          <a:ln/>
        </p:spPr>
      </p:sp>
      <p:sp>
        <p:nvSpPr>
          <p:cNvPr id="14" name="Shape 10"/>
          <p:cNvSpPr/>
          <p:nvPr/>
        </p:nvSpPr>
        <p:spPr>
          <a:xfrm>
            <a:off x="3381366" y="3611835"/>
            <a:ext cx="35719" cy="1887262"/>
          </a:xfrm>
          <a:prstGeom prst="rect">
            <a:avLst/>
          </a:prstGeom>
          <a:solidFill>
            <a:srgbClr val="2563E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1" y="3790429"/>
            <a:ext cx="142875" cy="1428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738553" y="3754710"/>
            <a:ext cx="38111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Estudo de caso: Dan, um iniciante que tomou iniciativa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3524241" y="4076179"/>
            <a:ext cx="5048259" cy="12800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Dan experimentava automações de IA nas noites e fins de semana. Uma de suas criações foi uma ferramenta simples que comparava orçamento vs. gasto real para equipes financeiras e apontava os principais fatores das diferenças. Em vez de guardar para si, ele publicou no LinkedIn explicando como funcionava. O post chamou mais atenção do que ele esperava. Algumas pessoas o procuraram, e uma se tornou seu primeiro cliente pagante. Dan não tinha marca pessoal nem site, mas tinha um sistema funcional que economizava tempo. Agora ele tem uma ferramenta repetível e confiança para continuar. 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7338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300038"/>
            <a:ext cx="357188" cy="357188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300038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0094" y="285750"/>
            <a:ext cx="419840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Caminho: Consultor ou fundador</a:t>
            </a:r>
            <a:endParaRPr lang="en-US" sz="202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4" y="1100138"/>
            <a:ext cx="2143125" cy="2143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81366" y="1100138"/>
            <a:ext cx="533400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 que este caminho importa: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3381366" y="1443038"/>
            <a:ext cx="533400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Depois de atender alguns clientes e entender seus problemas, você pode passar de vendas pontuais para soluções contínuas. 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3381366" y="2033067"/>
            <a:ext cx="533400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Como isso funciona:</a:t>
            </a:r>
            <a:endParaRPr lang="en-US" sz="1238" dirty="0"/>
          </a:p>
        </p:txBody>
      </p:sp>
      <p:sp>
        <p:nvSpPr>
          <p:cNvPr id="10" name="Text 6"/>
          <p:cNvSpPr/>
          <p:nvPr/>
        </p:nvSpPr>
        <p:spPr>
          <a:xfrm>
            <a:off x="3417084" y="2375967"/>
            <a:ext cx="5298291" cy="171450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Você deixa de apenas "construir" e passa a consultar, diagnosticar e se tornar parceiro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417084" y="2633142"/>
            <a:ext cx="5298291" cy="171450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Começa a criar sistemas para entrega de projetos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3417084" y="2890317"/>
            <a:ext cx="5298291" cy="171450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Pode crescer com colaboradores, prestadores de serviço ou cofundadores</a:t>
            </a:r>
            <a:endParaRPr lang="en-US" sz="837" dirty="0"/>
          </a:p>
        </p:txBody>
      </p:sp>
      <p:sp>
        <p:nvSpPr>
          <p:cNvPr id="13" name="Shape 9"/>
          <p:cNvSpPr/>
          <p:nvPr/>
        </p:nvSpPr>
        <p:spPr>
          <a:xfrm>
            <a:off x="3381366" y="3240360"/>
            <a:ext cx="5334009" cy="1704398"/>
          </a:xfrm>
          <a:prstGeom prst="rect">
            <a:avLst/>
          </a:prstGeom>
          <a:solidFill>
            <a:srgbClr val="D1FAE5"/>
          </a:solidFill>
          <a:ln/>
        </p:spPr>
      </p:sp>
      <p:sp>
        <p:nvSpPr>
          <p:cNvPr id="14" name="Shape 10"/>
          <p:cNvSpPr/>
          <p:nvPr/>
        </p:nvSpPr>
        <p:spPr>
          <a:xfrm>
            <a:off x="3381366" y="3240360"/>
            <a:ext cx="35719" cy="1704398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1" y="3418954"/>
            <a:ext cx="142875" cy="14287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738553" y="3383235"/>
            <a:ext cx="396037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Estudo de caso: Lars, o construtor que assumiu liderança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3524241" y="3704704"/>
            <a:ext cx="5048259" cy="10971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Lars começou oferecendo criações de IA para contatos de sua rede. Entregava sistemas pequenos, como geração de posts no LinkedIn e automação de blogs. Com o tempo, melhorou em escopar projetos, entender objetivos e explicar como a IA poderia ajudar. Com o aumento da demanda, montou equipe para ajudar no desenvolvimento e entrega. Também criou um canal no YouTube para atrair clientes de forma previsível. Hoje, sua equipe não só constrói ferramentas, mas também faz consultoria em estratégia de IA. 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148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285750"/>
            <a:ext cx="357188" cy="357188"/>
          </a:xfrm>
          <a:prstGeom prst="ellipse">
            <a:avLst/>
          </a:prstGeom>
          <a:solidFill>
            <a:srgbClr val="F59E0B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285750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85813" y="292894"/>
            <a:ext cx="714215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Dono de negócio que quer trabalhar de forma mais inteligente</a:t>
            </a:r>
            <a:endParaRPr lang="en-US" sz="1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4" y="1000125"/>
            <a:ext cx="2143125" cy="214312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381366" y="1000125"/>
            <a:ext cx="5334009" cy="982935"/>
          </a:xfrm>
          <a:prstGeom prst="rect">
            <a:avLst/>
          </a:prstGeom>
          <a:solidFill>
            <a:srgbClr val="FEF3C7"/>
          </a:solidFill>
          <a:ln/>
        </p:spPr>
      </p:sp>
      <p:sp>
        <p:nvSpPr>
          <p:cNvPr id="8" name="Text 4"/>
          <p:cNvSpPr/>
          <p:nvPr/>
        </p:nvSpPr>
        <p:spPr>
          <a:xfrm>
            <a:off x="3524241" y="1143000"/>
            <a:ext cx="50482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 que este caminho importa: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3524241" y="1428750"/>
            <a:ext cx="504825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Você já conhece suas operações, gargalos e tarefas repetitivas. A IA é uma chance de economizar tempo e crescer sem contratar mais gente. 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3381366" y="2161654"/>
            <a:ext cx="53340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 onde começar: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3381366" y="2447404"/>
            <a:ext cx="53340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Escolha um processo diário ou semanal</a:t>
            </a:r>
            <a:endParaRPr lang="en-US" sz="942" dirty="0"/>
          </a:p>
        </p:txBody>
      </p:sp>
      <p:sp>
        <p:nvSpPr>
          <p:cNvPr id="12" name="Text 8"/>
          <p:cNvSpPr/>
          <p:nvPr/>
        </p:nvSpPr>
        <p:spPr>
          <a:xfrm>
            <a:off x="3381366" y="2790304"/>
            <a:ext cx="53340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Automatize e registre o tempo economizado</a:t>
            </a:r>
            <a:endParaRPr lang="en-US" sz="942" dirty="0"/>
          </a:p>
        </p:txBody>
      </p:sp>
      <p:sp>
        <p:nvSpPr>
          <p:cNvPr id="13" name="Text 9"/>
          <p:cNvSpPr/>
          <p:nvPr/>
        </p:nvSpPr>
        <p:spPr>
          <a:xfrm>
            <a:off x="3381366" y="3133204"/>
            <a:ext cx="53340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Reinvista o tempo ou use-o para entregar mais valor</a:t>
            </a:r>
            <a:endParaRPr lang="en-US" sz="942" dirty="0"/>
          </a:p>
        </p:txBody>
      </p:sp>
      <p:sp>
        <p:nvSpPr>
          <p:cNvPr id="14" name="Shape 10"/>
          <p:cNvSpPr/>
          <p:nvPr/>
        </p:nvSpPr>
        <p:spPr>
          <a:xfrm>
            <a:off x="285750" y="3926160"/>
            <a:ext cx="8572500" cy="1302953"/>
          </a:xfrm>
          <a:prstGeom prst="rect">
            <a:avLst/>
          </a:prstGeom>
          <a:solidFill>
            <a:srgbClr val="FEF3C7"/>
          </a:solidFill>
          <a:ln/>
        </p:spPr>
      </p:sp>
      <p:sp>
        <p:nvSpPr>
          <p:cNvPr id="15" name="Shape 11"/>
          <p:cNvSpPr/>
          <p:nvPr/>
        </p:nvSpPr>
        <p:spPr>
          <a:xfrm>
            <a:off x="285750" y="3926160"/>
            <a:ext cx="35719" cy="1302953"/>
          </a:xfrm>
          <a:prstGeom prst="rect">
            <a:avLst/>
          </a:prstGeom>
          <a:solidFill>
            <a:srgbClr val="F59E0B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4104754"/>
            <a:ext cx="142875" cy="1428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42938" y="4069035"/>
            <a:ext cx="634264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Estudo de caso: Aidan, dono de negócio local que automatizou o relacionamento com leads </a:t>
            </a:r>
            <a:endParaRPr lang="en-US" sz="1046" dirty="0"/>
          </a:p>
        </p:txBody>
      </p:sp>
      <p:sp>
        <p:nvSpPr>
          <p:cNvPr id="18" name="Text 13"/>
          <p:cNvSpPr/>
          <p:nvPr/>
        </p:nvSpPr>
        <p:spPr>
          <a:xfrm>
            <a:off x="428625" y="4367287"/>
            <a:ext cx="79085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Aidan tem um negócio de detalhamento automotivo e usava anúncios locais no Meta para gerar leads a R$ 8 cada. Criou um sistema em que o lead 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428625" y="4550150"/>
            <a:ext cx="7690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preenche um formulário sobre seu carro e recebe um PDF personalizado com dicas de proteção do veículo. O processo todo era automatizado. 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8118732" y="4550150"/>
            <a:ext cx="4232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custo 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428625" y="4733013"/>
            <a:ext cx="16993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 lead caiu de R$ 8 para R$ 1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127945" y="4733013"/>
            <a:ext cx="64858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Com mais leads chegando, Aidan criou um agente de voz para fazer follow-up. Essas automações não só economizaram 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428625" y="4915877"/>
            <a:ext cx="54729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tempo, mas também escalaram o negócio sem precisar de mais equipe ou acompanhamento manual. 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73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Caminho 4: Funcionário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42950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Multiplique por 10 seu desempenho com automação de IA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2186629"/>
            <a:ext cx="2143125" cy="21431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86200" y="1171575"/>
            <a:ext cx="49720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 que este caminho importa: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3886200" y="1514475"/>
            <a:ext cx="497205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Usar IA no trabalho pode ajudar você a fazer mais em menos tempo, se destacar como solucionador de problemas e até conquistar promoções.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3886200" y="2104504"/>
            <a:ext cx="497205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Plano de ação:</a:t>
            </a:r>
            <a:endParaRPr lang="en-US" sz="1238" dirty="0"/>
          </a:p>
        </p:txBody>
      </p:sp>
      <p:sp>
        <p:nvSpPr>
          <p:cNvPr id="9" name="Text 5"/>
          <p:cNvSpPr/>
          <p:nvPr/>
        </p:nvSpPr>
        <p:spPr>
          <a:xfrm>
            <a:off x="3886200" y="2447404"/>
            <a:ext cx="4972050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Liste tarefas repetitivas do seu trabalho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3886200" y="2726010"/>
            <a:ext cx="4972050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Crie automações para facilitar sua vida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3886200" y="3004617"/>
            <a:ext cx="4972050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Compartilhe com seu time ou gestor</a:t>
            </a:r>
            <a:endParaRPr lang="en-US" sz="942" dirty="0"/>
          </a:p>
        </p:txBody>
      </p:sp>
      <p:sp>
        <p:nvSpPr>
          <p:cNvPr id="12" name="Shape 8"/>
          <p:cNvSpPr/>
          <p:nvPr/>
        </p:nvSpPr>
        <p:spPr>
          <a:xfrm>
            <a:off x="3886200" y="3604692"/>
            <a:ext cx="4972050" cy="1882992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3" name="Shape 9"/>
          <p:cNvSpPr/>
          <p:nvPr/>
        </p:nvSpPr>
        <p:spPr>
          <a:xfrm>
            <a:off x="3886200" y="3604692"/>
            <a:ext cx="35719" cy="1882992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14" name="Text 10"/>
          <p:cNvSpPr/>
          <p:nvPr/>
        </p:nvSpPr>
        <p:spPr>
          <a:xfrm>
            <a:off x="4029075" y="3747567"/>
            <a:ext cx="46863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📈 Estudo de caso: Brian, o membro da equipe que se tornou especialista em IA</a:t>
            </a:r>
            <a:endParaRPr lang="en-US" sz="1046" dirty="0"/>
          </a:p>
        </p:txBody>
      </p:sp>
      <p:sp>
        <p:nvSpPr>
          <p:cNvPr id="15" name="Text 11"/>
          <p:cNvSpPr/>
          <p:nvPr/>
        </p:nvSpPr>
        <p:spPr>
          <a:xfrm>
            <a:off x="4029075" y="4260131"/>
            <a:ext cx="45567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Brian trabalhava em operações e percebeu que novos funcionários faziam sempre as 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4029075" y="4442994"/>
            <a:ext cx="2840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mesmas perguntas, o que atrasava o time. Criou um 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6869664" y="4442994"/>
            <a:ext cx="15288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assistente interno de IA no 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8398539" y="4442994"/>
            <a:ext cx="287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Slack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4029075" y="4625857"/>
            <a:ext cx="42738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que respondia usando documentos, transcrições e procedimentos da empresa. </a:t>
            </a:r>
            <a:endParaRPr lang="en-US" sz="837" dirty="0"/>
          </a:p>
        </p:txBody>
      </p:sp>
      <p:sp>
        <p:nvSpPr>
          <p:cNvPr id="20" name="Text 16"/>
          <p:cNvSpPr/>
          <p:nvPr/>
        </p:nvSpPr>
        <p:spPr>
          <a:xfrm>
            <a:off x="4029075" y="4625857"/>
            <a:ext cx="4623346" cy="3382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Assim, os novatos não precisavam mais depender dos gerentes, e o 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7301945" y="4808720"/>
            <a:ext cx="5621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tempo de 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4029075" y="4808720"/>
            <a:ext cx="4435348" cy="3382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integração caiu de 6–8 semanas para 2–3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5672389" y="4991584"/>
            <a:ext cx="22842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Brian não só facilitou seu trabalho, como 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4029075" y="4991584"/>
            <a:ext cx="4664059" cy="33824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tornou toda a empresa mais eficiente. Hoje, é visto como especialista interno em IA. 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748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Principais Lições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66" y="814388"/>
            <a:ext cx="3750469" cy="250031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357313" y="3457575"/>
            <a:ext cx="3143250" cy="694339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6" name="Shape 2"/>
          <p:cNvSpPr/>
          <p:nvPr/>
        </p:nvSpPr>
        <p:spPr>
          <a:xfrm>
            <a:off x="1464469" y="3564731"/>
            <a:ext cx="257175" cy="257175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8" y="3636169"/>
            <a:ext cx="71438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7369" y="3566517"/>
            <a:ext cx="13260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Monetizar dá liberdade:</a:t>
            </a:r>
            <a:endParaRPr lang="en-US" sz="837" dirty="0"/>
          </a:p>
        </p:txBody>
      </p:sp>
      <p:sp>
        <p:nvSpPr>
          <p:cNvPr id="9" name="Text 4"/>
          <p:cNvSpPr/>
          <p:nvPr/>
        </p:nvSpPr>
        <p:spPr>
          <a:xfrm>
            <a:off x="3133372" y="3566517"/>
            <a:ext cx="9084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Ganhar dinheiro 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1807369" y="3726526"/>
            <a:ext cx="23538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permite reinvestir no aprendizado e dedicar 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1807369" y="3886535"/>
            <a:ext cx="13950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mais tempo ao que gosta. </a:t>
            </a:r>
            <a:endParaRPr lang="en-US" sz="837" dirty="0"/>
          </a:p>
        </p:txBody>
      </p:sp>
      <p:sp>
        <p:nvSpPr>
          <p:cNvPr id="12" name="Shape 7"/>
          <p:cNvSpPr/>
          <p:nvPr/>
        </p:nvSpPr>
        <p:spPr>
          <a:xfrm>
            <a:off x="4643438" y="3457575"/>
            <a:ext cx="3143250" cy="694339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13" name="Shape 8"/>
          <p:cNvSpPr/>
          <p:nvPr/>
        </p:nvSpPr>
        <p:spPr>
          <a:xfrm>
            <a:off x="4750594" y="3564731"/>
            <a:ext cx="257175" cy="257175"/>
          </a:xfrm>
          <a:prstGeom prst="ellipse">
            <a:avLst/>
          </a:prstGeom>
          <a:solidFill>
            <a:srgbClr val="D1FAE5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744" y="3636169"/>
            <a:ext cx="142875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093494" y="3566517"/>
            <a:ext cx="23296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freelancing ensina habilidades valiosas: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5093494" y="3726526"/>
            <a:ext cx="2287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escopo, vendas, comunicação e entrega se 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5093494" y="3886535"/>
            <a:ext cx="11499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aprendem na prática. </a:t>
            </a:r>
            <a:endParaRPr lang="en-US" sz="837" dirty="0"/>
          </a:p>
        </p:txBody>
      </p:sp>
      <p:sp>
        <p:nvSpPr>
          <p:cNvPr id="18" name="Shape 12"/>
          <p:cNvSpPr/>
          <p:nvPr/>
        </p:nvSpPr>
        <p:spPr>
          <a:xfrm>
            <a:off x="1357313" y="4294789"/>
            <a:ext cx="3143250" cy="694339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19" name="Shape 13"/>
          <p:cNvSpPr/>
          <p:nvPr/>
        </p:nvSpPr>
        <p:spPr>
          <a:xfrm>
            <a:off x="1464469" y="4401945"/>
            <a:ext cx="257175" cy="257175"/>
          </a:xfrm>
          <a:prstGeom prst="ellipse">
            <a:avLst/>
          </a:prstGeom>
          <a:solidFill>
            <a:srgbClr val="FEF3C7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906" y="4473383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807369" y="4403731"/>
            <a:ext cx="991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Não caia no hype: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2798369" y="4403731"/>
            <a:ext cx="14879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Não é preciso largar tudo e 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1807369" y="4563740"/>
            <a:ext cx="25770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 arriscar. Comece pequeno, mostre resultados 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1807369" y="4723749"/>
            <a:ext cx="4628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 cresça. </a:t>
            </a:r>
            <a:endParaRPr lang="en-US" sz="837" dirty="0"/>
          </a:p>
        </p:txBody>
      </p:sp>
      <p:sp>
        <p:nvSpPr>
          <p:cNvPr id="25" name="Shape 18"/>
          <p:cNvSpPr/>
          <p:nvPr/>
        </p:nvSpPr>
        <p:spPr>
          <a:xfrm>
            <a:off x="4643438" y="4294789"/>
            <a:ext cx="3143250" cy="694339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26" name="Shape 19"/>
          <p:cNvSpPr/>
          <p:nvPr/>
        </p:nvSpPr>
        <p:spPr>
          <a:xfrm>
            <a:off x="4750594" y="4401945"/>
            <a:ext cx="257175" cy="257175"/>
          </a:xfrm>
          <a:prstGeom prst="ellipse">
            <a:avLst/>
          </a:prstGeom>
          <a:solidFill>
            <a:srgbClr val="EDE9FE"/>
          </a:solidFill>
          <a:ln/>
        </p:spPr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4473383"/>
            <a:ext cx="114300" cy="1143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5093494" y="4403731"/>
            <a:ext cx="1803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Diagnostique antes de entregar: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6897151" y="4403731"/>
            <a:ext cx="5735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Entenda o 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093494" y="4563740"/>
            <a:ext cx="20236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problema antes de fornecer soluções. 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Próximos Passos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42950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 acordo com seu papel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4179094" cy="1700213"/>
          </a:xfrm>
          <a:prstGeom prst="rect">
            <a:avLst/>
          </a:prstGeom>
          <a:solidFill>
            <a:srgbClr val="F9FAFB"/>
          </a:solidFill>
          <a:ln w="496">
            <a:solidFill>
              <a:srgbClr val="2563EB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829675" y="142875"/>
            <a:ext cx="171450" cy="17145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1468041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8656" y="1421606"/>
            <a:ext cx="19060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 você está começando: </a:t>
            </a:r>
            <a:endParaRPr lang="en-US" sz="1238" dirty="0"/>
          </a:p>
        </p:txBody>
      </p:sp>
      <p:sp>
        <p:nvSpPr>
          <p:cNvPr id="9" name="Text 4"/>
          <p:cNvSpPr/>
          <p:nvPr/>
        </p:nvSpPr>
        <p:spPr>
          <a:xfrm>
            <a:off x="464344" y="1764506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Resolva um problema real com automação de IA</a:t>
            </a:r>
            <a:endParaRPr lang="en-US" sz="942" dirty="0"/>
          </a:p>
        </p:txBody>
      </p:sp>
      <p:sp>
        <p:nvSpPr>
          <p:cNvPr id="10" name="Text 5"/>
          <p:cNvSpPr/>
          <p:nvPr/>
        </p:nvSpPr>
        <p:spPr>
          <a:xfrm>
            <a:off x="464344" y="2043113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Compartilhe o resultado com sua rede</a:t>
            </a:r>
            <a:endParaRPr lang="en-US" sz="942" dirty="0"/>
          </a:p>
        </p:txBody>
      </p:sp>
      <p:sp>
        <p:nvSpPr>
          <p:cNvPr id="11" name="Text 6"/>
          <p:cNvSpPr/>
          <p:nvPr/>
        </p:nvSpPr>
        <p:spPr>
          <a:xfrm>
            <a:off x="464344" y="2321719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Busque feedback e interesse</a:t>
            </a:r>
            <a:endParaRPr lang="en-US" sz="942" dirty="0"/>
          </a:p>
        </p:txBody>
      </p:sp>
      <p:sp>
        <p:nvSpPr>
          <p:cNvPr id="12" name="Shape 7"/>
          <p:cNvSpPr/>
          <p:nvPr/>
        </p:nvSpPr>
        <p:spPr>
          <a:xfrm>
            <a:off x="4679156" y="1243013"/>
            <a:ext cx="4179094" cy="1700213"/>
          </a:xfrm>
          <a:prstGeom prst="rect">
            <a:avLst/>
          </a:prstGeom>
          <a:solidFill>
            <a:srgbClr val="F9FAFB"/>
          </a:solidFill>
          <a:ln w="496">
            <a:solidFill>
              <a:srgbClr val="10B981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829675" y="142875"/>
            <a:ext cx="171450" cy="171450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1468041"/>
            <a:ext cx="178594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107781" y="1421606"/>
            <a:ext cx="172535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 quer ser freelancer: </a:t>
            </a:r>
            <a:endParaRPr lang="en-US" sz="1238" dirty="0"/>
          </a:p>
        </p:txBody>
      </p:sp>
      <p:sp>
        <p:nvSpPr>
          <p:cNvPr id="16" name="Text 9"/>
          <p:cNvSpPr/>
          <p:nvPr/>
        </p:nvSpPr>
        <p:spPr>
          <a:xfrm>
            <a:off x="4857750" y="1764506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Escolha um nicho ou área de aplicação</a:t>
            </a:r>
            <a:endParaRPr lang="en-US" sz="942" dirty="0"/>
          </a:p>
        </p:txBody>
      </p:sp>
      <p:sp>
        <p:nvSpPr>
          <p:cNvPr id="17" name="Text 10"/>
          <p:cNvSpPr/>
          <p:nvPr/>
        </p:nvSpPr>
        <p:spPr>
          <a:xfrm>
            <a:off x="4857750" y="2043113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Crie uma demonstração pública ou tutorial</a:t>
            </a:r>
            <a:endParaRPr lang="en-US" sz="942" dirty="0"/>
          </a:p>
        </p:txBody>
      </p:sp>
      <p:sp>
        <p:nvSpPr>
          <p:cNvPr id="18" name="Text 11"/>
          <p:cNvSpPr/>
          <p:nvPr/>
        </p:nvSpPr>
        <p:spPr>
          <a:xfrm>
            <a:off x="4857750" y="2321719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Converse com possíveis beneficiados</a:t>
            </a:r>
            <a:endParaRPr lang="en-US" sz="942" dirty="0"/>
          </a:p>
        </p:txBody>
      </p:sp>
      <p:sp>
        <p:nvSpPr>
          <p:cNvPr id="19" name="Shape 12"/>
          <p:cNvSpPr/>
          <p:nvPr/>
        </p:nvSpPr>
        <p:spPr>
          <a:xfrm>
            <a:off x="285750" y="3139678"/>
            <a:ext cx="4179094" cy="1718072"/>
          </a:xfrm>
          <a:prstGeom prst="rect">
            <a:avLst/>
          </a:prstGeom>
          <a:solidFill>
            <a:srgbClr val="F9FAFB"/>
          </a:solidFill>
          <a:ln w="496">
            <a:solidFill>
              <a:srgbClr val="F59E0B"/>
            </a:solidFill>
            <a:prstDash val="solid"/>
          </a:ln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829675" y="142875"/>
            <a:ext cx="171450" cy="171450"/>
          </a:xfrm>
          <a:prstGeom prst="rect">
            <a:avLst/>
          </a:prstGeom>
        </p:spPr>
      </p:pic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4" y="3364706"/>
            <a:ext cx="107156" cy="14287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42938" y="3318272"/>
            <a:ext cx="205899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 você é dono de negócio: </a:t>
            </a:r>
            <a:endParaRPr lang="en-US" sz="1238" dirty="0"/>
          </a:p>
        </p:txBody>
      </p:sp>
      <p:sp>
        <p:nvSpPr>
          <p:cNvPr id="23" name="Text 14"/>
          <p:cNvSpPr/>
          <p:nvPr/>
        </p:nvSpPr>
        <p:spPr>
          <a:xfrm>
            <a:off x="464344" y="3661172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Identifique uma tarefa diária ou semanal</a:t>
            </a:r>
            <a:endParaRPr lang="en-US" sz="942" dirty="0"/>
          </a:p>
        </p:txBody>
      </p:sp>
      <p:sp>
        <p:nvSpPr>
          <p:cNvPr id="24" name="Text 15"/>
          <p:cNvSpPr/>
          <p:nvPr/>
        </p:nvSpPr>
        <p:spPr>
          <a:xfrm>
            <a:off x="464344" y="3939778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Automatize e registre o tempo economizado</a:t>
            </a:r>
            <a:endParaRPr lang="en-US" sz="942" dirty="0"/>
          </a:p>
        </p:txBody>
      </p:sp>
      <p:sp>
        <p:nvSpPr>
          <p:cNvPr id="25" name="Text 16"/>
          <p:cNvSpPr/>
          <p:nvPr/>
        </p:nvSpPr>
        <p:spPr>
          <a:xfrm>
            <a:off x="464344" y="4218384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Repita o processo</a:t>
            </a:r>
            <a:endParaRPr lang="en-US" sz="942" dirty="0"/>
          </a:p>
        </p:txBody>
      </p:sp>
      <p:sp>
        <p:nvSpPr>
          <p:cNvPr id="26" name="Shape 17"/>
          <p:cNvSpPr/>
          <p:nvPr/>
        </p:nvSpPr>
        <p:spPr>
          <a:xfrm>
            <a:off x="4679156" y="3139678"/>
            <a:ext cx="4179094" cy="1718072"/>
          </a:xfrm>
          <a:prstGeom prst="rect">
            <a:avLst/>
          </a:prstGeom>
          <a:solidFill>
            <a:srgbClr val="F9FAFB"/>
          </a:solidFill>
          <a:ln w="496">
            <a:solidFill>
              <a:srgbClr val="8B5CF6"/>
            </a:solidFill>
            <a:prstDash val="solid"/>
          </a:ln>
        </p:spPr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829675" y="142875"/>
            <a:ext cx="171450" cy="171450"/>
          </a:xfrm>
          <a:prstGeom prst="rect">
            <a:avLst/>
          </a:prstGeom>
        </p:spPr>
      </p:pic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750" y="3382566"/>
            <a:ext cx="125016" cy="14287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5054203" y="3336131"/>
            <a:ext cx="167222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B5C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 você é funcionário: </a:t>
            </a:r>
            <a:endParaRPr lang="en-US" sz="1238" dirty="0"/>
          </a:p>
        </p:txBody>
      </p:sp>
      <p:sp>
        <p:nvSpPr>
          <p:cNvPr id="30" name="Text 19"/>
          <p:cNvSpPr/>
          <p:nvPr/>
        </p:nvSpPr>
        <p:spPr>
          <a:xfrm>
            <a:off x="4857750" y="3679031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Analise suas tarefas semanais</a:t>
            </a:r>
            <a:endParaRPr lang="en-US" sz="942" dirty="0"/>
          </a:p>
        </p:txBody>
      </p:sp>
      <p:sp>
        <p:nvSpPr>
          <p:cNvPr id="31" name="Text 20"/>
          <p:cNvSpPr/>
          <p:nvPr/>
        </p:nvSpPr>
        <p:spPr>
          <a:xfrm>
            <a:off x="4857750" y="3957638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Crie pequenas ferramentas para facilitar ou acelerar</a:t>
            </a:r>
            <a:endParaRPr lang="en-US" sz="942" dirty="0"/>
          </a:p>
        </p:txBody>
      </p:sp>
      <p:sp>
        <p:nvSpPr>
          <p:cNvPr id="32" name="Text 21"/>
          <p:cNvSpPr/>
          <p:nvPr/>
        </p:nvSpPr>
        <p:spPr>
          <a:xfrm>
            <a:off x="4857750" y="4236244"/>
            <a:ext cx="3821906" cy="192881"/>
          </a:xfrm>
          <a:prstGeom prst="rect">
            <a:avLst/>
          </a:prstGeom>
          <a:noFill/>
          <a:ln/>
        </p:spPr>
        <p:txBody>
          <a:bodyPr wrap="none" lIns="255143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Ajude outros no time a fazer o mesmo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2025-08-09T22:55:11Z</dcterms:created>
  <dcterms:modified xsi:type="dcterms:W3CDTF">2025-08-09T22:55:11Z</dcterms:modified>
</cp:coreProperties>
</file>